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0" r:id="rId3"/>
    <p:sldId id="282" r:id="rId4"/>
    <p:sldId id="283" r:id="rId5"/>
    <p:sldId id="278" r:id="rId6"/>
    <p:sldId id="257" r:id="rId7"/>
    <p:sldId id="279" r:id="rId8"/>
    <p:sldId id="258" r:id="rId9"/>
    <p:sldId id="259" r:id="rId10"/>
    <p:sldId id="262" r:id="rId11"/>
    <p:sldId id="277" r:id="rId12"/>
    <p:sldId id="281" r:id="rId13"/>
    <p:sldId id="263" r:id="rId14"/>
    <p:sldId id="264" r:id="rId15"/>
    <p:sldId id="266" r:id="rId16"/>
    <p:sldId id="267" r:id="rId17"/>
    <p:sldId id="284" r:id="rId18"/>
    <p:sldId id="268" r:id="rId19"/>
    <p:sldId id="274" r:id="rId20"/>
    <p:sldId id="275" r:id="rId21"/>
    <p:sldId id="269" r:id="rId22"/>
    <p:sldId id="276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kyrse.com/event/1204" TargetMode="External"/><Relationship Id="rId2" Type="http://schemas.openxmlformats.org/officeDocument/2006/relationships/hyperlink" Target="http://vkyrse.com/event/9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Нашей школе-25!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7664896" cy="43204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Выполнили: </a:t>
            </a:r>
            <a:r>
              <a:rPr lang="ru-RU" sz="2400" dirty="0" err="1" smtClean="0">
                <a:solidFill>
                  <a:schemeClr val="tx1"/>
                </a:solidFill>
              </a:rPr>
              <a:t>Жаркова</a:t>
            </a:r>
            <a:r>
              <a:rPr lang="ru-RU" sz="2400" dirty="0" smtClean="0">
                <a:solidFill>
                  <a:schemeClr val="tx1"/>
                </a:solidFill>
              </a:rPr>
              <a:t> С., Панькова Е.,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уч-ся 6 Б класса МБОУ СОШ №3</a:t>
            </a: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г. БОРОДИНО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ohn\Pictures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045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Наши </a:t>
            </a:r>
            <a:r>
              <a:rPr lang="ru-RU" sz="3600" b="1" i="1" dirty="0" smtClean="0">
                <a:solidFill>
                  <a:srgbClr val="C00000"/>
                </a:solidFill>
              </a:rPr>
              <a:t>первые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</a:rPr>
              <a:t>первые</a:t>
            </a:r>
            <a:r>
              <a:rPr lang="ru-RU" sz="3600" i="1" dirty="0" smtClean="0">
                <a:solidFill>
                  <a:srgbClr val="C00000"/>
                </a:solidFill>
              </a:rPr>
              <a:t> классы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Труды\Рабочий стол\PDM_8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121894" cy="2188114"/>
          </a:xfrm>
          <a:prstGeom prst="rect">
            <a:avLst/>
          </a:prstGeom>
          <a:noFill/>
        </p:spPr>
      </p:pic>
      <p:pic>
        <p:nvPicPr>
          <p:cNvPr id="5123" name="Picture 3" descr="C:\Documents and Settings\Труды\Рабочий стол\PDM_8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544" y="1214422"/>
            <a:ext cx="3055179" cy="1747847"/>
          </a:xfrm>
          <a:prstGeom prst="rect">
            <a:avLst/>
          </a:prstGeom>
          <a:noFill/>
        </p:spPr>
      </p:pic>
      <p:pic>
        <p:nvPicPr>
          <p:cNvPr id="5124" name="Picture 4" descr="C:\Documents and Settings\Труды\Рабочий стол\DSC04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543178" cy="3421453"/>
          </a:xfrm>
          <a:prstGeom prst="rect">
            <a:avLst/>
          </a:prstGeom>
          <a:noFill/>
        </p:spPr>
      </p:pic>
      <p:pic>
        <p:nvPicPr>
          <p:cNvPr id="5125" name="Picture 5" descr="C:\Documents and Settings\Труды\Рабочий стол\PDM_8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3229928" cy="1889134"/>
          </a:xfrm>
          <a:prstGeom prst="rect">
            <a:avLst/>
          </a:prstGeom>
          <a:noFill/>
        </p:spPr>
      </p:pic>
      <p:pic>
        <p:nvPicPr>
          <p:cNvPr id="5126" name="Picture 6" descr="C:\Documents and Settings\Труды\Рабочий стол\PDM_8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143248"/>
            <a:ext cx="3172211" cy="22574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388" y="4929198"/>
            <a:ext cx="3929090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А </a:t>
            </a:r>
            <a:r>
              <a:rPr lang="ru-RU" dirty="0" err="1" smtClean="0"/>
              <a:t>класс-Носкова</a:t>
            </a:r>
            <a:r>
              <a:rPr lang="ru-RU" dirty="0" smtClean="0"/>
              <a:t> Т.Ф.</a:t>
            </a:r>
          </a:p>
          <a:p>
            <a:r>
              <a:rPr lang="ru-RU" dirty="0" smtClean="0"/>
              <a:t>1 Б класс- Спивакова И.Н.</a:t>
            </a:r>
          </a:p>
          <a:p>
            <a:r>
              <a:rPr lang="ru-RU" dirty="0" smtClean="0"/>
              <a:t>1 В класс- </a:t>
            </a:r>
            <a:r>
              <a:rPr lang="ru-RU" dirty="0" err="1" smtClean="0"/>
              <a:t>Попрукайло</a:t>
            </a:r>
            <a:r>
              <a:rPr lang="ru-RU" dirty="0" smtClean="0"/>
              <a:t> А.Н.</a:t>
            </a:r>
          </a:p>
          <a:p>
            <a:r>
              <a:rPr lang="ru-RU" dirty="0" smtClean="0"/>
              <a:t>1 Г класс- Баранова Н.В.</a:t>
            </a:r>
          </a:p>
          <a:p>
            <a:r>
              <a:rPr lang="ru-RU" dirty="0" smtClean="0"/>
              <a:t>1 Д класс- </a:t>
            </a:r>
            <a:r>
              <a:rPr lang="ru-RU" dirty="0" err="1" smtClean="0"/>
              <a:t>Дюганова</a:t>
            </a:r>
            <a:r>
              <a:rPr lang="ru-RU" dirty="0" smtClean="0"/>
              <a:t> С.Г.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Наши первые выпускники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Труды\Рабочий стол\1989 Дети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572428" cy="51891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6072206"/>
            <a:ext cx="523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Классный руководитель </a:t>
            </a:r>
            <a:r>
              <a:rPr lang="ru-RU" sz="2000" b="1" dirty="0" err="1" smtClean="0"/>
              <a:t>Детинко</a:t>
            </a:r>
            <a:r>
              <a:rPr lang="ru-RU" sz="2000" b="1" dirty="0" smtClean="0"/>
              <a:t> В.Н.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Труды\Рабочий стол\DSC04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857520" cy="340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Выписка из книги приказов, начатой 1.09.1989 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Documents and Settings\Труды\Рабочий стол\DSC04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7" y="1500174"/>
            <a:ext cx="2530627" cy="3553985"/>
          </a:xfrm>
          <a:prstGeom prst="rect">
            <a:avLst/>
          </a:prstGeom>
          <a:noFill/>
        </p:spPr>
      </p:pic>
      <p:pic>
        <p:nvPicPr>
          <p:cNvPr id="4101" name="Picture 5" descr="C:\Documents and Settings\Труды\Рабочий стол\DSC04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00372"/>
            <a:ext cx="3205170" cy="340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Наши директора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6" descr="C:\Users\Алёна\Desktop\УЧИТЕЛЯ\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10" y="1142985"/>
            <a:ext cx="187063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Труды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14422"/>
            <a:ext cx="2143140" cy="2944250"/>
          </a:xfrm>
          <a:prstGeom prst="rect">
            <a:avLst/>
          </a:prstGeom>
          <a:noFill/>
        </p:spPr>
      </p:pic>
      <p:pic>
        <p:nvPicPr>
          <p:cNvPr id="6147" name="Picture 3" descr="C:\Documents and Settings\Труды\Рабочий стол\PDM_8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2219949" cy="2928958"/>
          </a:xfrm>
          <a:prstGeom prst="rect">
            <a:avLst/>
          </a:prstGeom>
          <a:noFill/>
        </p:spPr>
      </p:pic>
      <p:pic>
        <p:nvPicPr>
          <p:cNvPr id="8" name="Рисунок 10" descr="C:\Users\Алена_Темнова\Desktop\Бородино ШК3 учителя\Бородино ШК3 учителяred\Зевакина Ольга Яковлевна.jpg"/>
          <p:cNvPicPr>
            <a:picLocks noChangeAspect="1" noChangeArrowheads="1"/>
          </p:cNvPicPr>
          <p:nvPr/>
        </p:nvPicPr>
        <p:blipFill>
          <a:blip r:embed="rId5" cstate="print"/>
          <a:srcRect l="30772" t="11125" r="35374" b="26859"/>
          <a:stretch>
            <a:fillRect/>
          </a:stretch>
        </p:blipFill>
        <p:spPr bwMode="auto">
          <a:xfrm>
            <a:off x="6858016" y="4000504"/>
            <a:ext cx="20577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4572008"/>
            <a:ext cx="6842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1989 год-Родченко Сергей Петрович</a:t>
            </a:r>
          </a:p>
          <a:p>
            <a:r>
              <a:rPr lang="ru-RU" sz="2400" dirty="0" smtClean="0"/>
              <a:t>1992-1997 год- </a:t>
            </a:r>
            <a:r>
              <a:rPr lang="ru-RU" sz="2400" dirty="0" err="1" smtClean="0"/>
              <a:t>Паустьян</a:t>
            </a:r>
            <a:r>
              <a:rPr lang="ru-RU" sz="2400" dirty="0" smtClean="0"/>
              <a:t> Людмила </a:t>
            </a:r>
            <a:r>
              <a:rPr lang="ru-RU" sz="2400" dirty="0" err="1" smtClean="0"/>
              <a:t>Корнильевна</a:t>
            </a:r>
            <a:endParaRPr lang="ru-RU" sz="2400" dirty="0" smtClean="0"/>
          </a:p>
          <a:p>
            <a:r>
              <a:rPr lang="ru-RU" sz="2400" dirty="0" smtClean="0"/>
              <a:t>1997-2005 год- Отческих Галина Александровна</a:t>
            </a:r>
          </a:p>
          <a:p>
            <a:r>
              <a:rPr lang="ru-RU" sz="2400" dirty="0" smtClean="0"/>
              <a:t>2005-2007 год- Королёва Ирина Николаевна</a:t>
            </a:r>
          </a:p>
          <a:p>
            <a:r>
              <a:rPr lang="ru-RU" sz="2400" dirty="0" smtClean="0"/>
              <a:t>С 2007  года- Зевакина Ольга Яковлевна</a:t>
            </a:r>
            <a:endParaRPr lang="ru-RU" sz="2400" dirty="0"/>
          </a:p>
        </p:txBody>
      </p:sp>
      <p:pic>
        <p:nvPicPr>
          <p:cNvPr id="6149" name="Picture 5" descr="\\omelia\Файловый обменнник\Мартьянова Л.И\1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142984"/>
            <a:ext cx="189327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Наш дружный коллектив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нашей школе работает 53 педагога</a:t>
            </a:r>
          </a:p>
          <a:p>
            <a:r>
              <a:rPr lang="ru-RU" dirty="0" smtClean="0"/>
              <a:t>775 обучающихся</a:t>
            </a:r>
          </a:p>
          <a:p>
            <a:r>
              <a:rPr lang="ru-RU" dirty="0" smtClean="0"/>
              <a:t>30 классов</a:t>
            </a:r>
          </a:p>
          <a:p>
            <a:r>
              <a:rPr lang="ru-RU" dirty="0" smtClean="0"/>
              <a:t>21 технический работник</a:t>
            </a:r>
          </a:p>
          <a:p>
            <a:r>
              <a:rPr lang="ru-RU" dirty="0" smtClean="0"/>
              <a:t>9 работников столовой</a:t>
            </a:r>
          </a:p>
          <a:p>
            <a:r>
              <a:rPr lang="ru-RU" dirty="0" smtClean="0"/>
              <a:t>1 фельдшер</a:t>
            </a:r>
          </a:p>
          <a:p>
            <a:r>
              <a:rPr lang="ru-RU" dirty="0" smtClean="0"/>
              <a:t>1 библиотекарь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Труды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86124"/>
            <a:ext cx="5649312" cy="3357610"/>
          </a:xfrm>
          <a:prstGeom prst="rect">
            <a:avLst/>
          </a:prstGeom>
          <a:noFill/>
        </p:spPr>
      </p:pic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Символика нашей школы</a:t>
            </a:r>
          </a:p>
        </p:txBody>
      </p:sp>
      <p:pic>
        <p:nvPicPr>
          <p:cNvPr id="24578" name="Содержимое 3" descr="ger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285860"/>
            <a:ext cx="2500330" cy="2500330"/>
          </a:xfrm>
        </p:spPr>
      </p:pic>
      <p:pic>
        <p:nvPicPr>
          <p:cNvPr id="7171" name="Picture 3" descr="\\omelia\Файловый обменнник\Мартьянова Л.И\DSCN0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85950" cy="412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Мы ими гордимся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25 лет нашу школу закончили </a:t>
            </a:r>
            <a:r>
              <a:rPr lang="ru-RU" b="1" dirty="0" smtClean="0"/>
              <a:t>1476 </a:t>
            </a:r>
            <a:r>
              <a:rPr lang="ru-RU" dirty="0" smtClean="0"/>
              <a:t>выпускников, а это 65 классов!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Из них </a:t>
            </a:r>
            <a:r>
              <a:rPr lang="ru-RU" b="1" dirty="0" smtClean="0"/>
              <a:t>55</a:t>
            </a:r>
            <a:r>
              <a:rPr lang="ru-RU" dirty="0" smtClean="0"/>
              <a:t>- </a:t>
            </a:r>
            <a:r>
              <a:rPr lang="ru-RU" dirty="0" err="1" smtClean="0"/>
              <a:t>серебрянных</a:t>
            </a:r>
            <a:r>
              <a:rPr lang="ru-RU" dirty="0" smtClean="0"/>
              <a:t> и</a:t>
            </a:r>
          </a:p>
          <a:p>
            <a:pPr>
              <a:buNone/>
            </a:pPr>
            <a:r>
              <a:rPr lang="ru-RU" b="1" dirty="0" smtClean="0"/>
              <a:t>38</a:t>
            </a:r>
            <a:r>
              <a:rPr lang="ru-RU" dirty="0" smtClean="0"/>
              <a:t>- золотых медалистов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 descr="C:\Documents and Settings\Труды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742514" cy="284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Книга Сердечной прописки</a:t>
            </a:r>
          </a:p>
        </p:txBody>
      </p:sp>
      <p:pic>
        <p:nvPicPr>
          <p:cNvPr id="1026" name="Picture 2" descr="C:\Documents and Settings\Труды\Рабочий стол\DSC04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14422"/>
            <a:ext cx="3362325" cy="2521744"/>
          </a:xfrm>
          <a:prstGeom prst="rect">
            <a:avLst/>
          </a:prstGeom>
          <a:noFill/>
        </p:spPr>
      </p:pic>
      <p:pic>
        <p:nvPicPr>
          <p:cNvPr id="1027" name="Picture 3" descr="C:\Documents and Settings\Труды\Рабочий стол\DSC0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65948"/>
            <a:ext cx="3429024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Труды\Рабочий стол\DSC04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66" y="3857628"/>
            <a:ext cx="3667151" cy="275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</a:rPr>
              <a:t>Наши традиции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-</a:t>
            </a:r>
            <a:r>
              <a:rPr lang="ru-RU" sz="2700" i="1" dirty="0" smtClean="0"/>
              <a:t>День самоуправления</a:t>
            </a:r>
            <a:br>
              <a:rPr lang="ru-RU" sz="2700" i="1" dirty="0" smtClean="0"/>
            </a:br>
            <a:r>
              <a:rPr lang="ru-RU" sz="2700" i="1" dirty="0" smtClean="0"/>
              <a:t>-Посвящение в первоклассники и </a:t>
            </a:r>
            <a:br>
              <a:rPr lang="ru-RU" sz="2700" i="1" dirty="0" smtClean="0"/>
            </a:br>
            <a:r>
              <a:rPr lang="ru-RU" sz="2700" i="1" dirty="0" smtClean="0"/>
              <a:t> пятиклассники</a:t>
            </a:r>
            <a:br>
              <a:rPr lang="ru-RU" sz="2700" i="1" dirty="0" smtClean="0"/>
            </a:br>
            <a:r>
              <a:rPr lang="ru-RU" sz="2700" i="1" dirty="0" smtClean="0"/>
              <a:t>-Конкурс инсценированной песни </a:t>
            </a:r>
            <a:br>
              <a:rPr lang="ru-RU" sz="2700" i="1" dirty="0" smtClean="0"/>
            </a:br>
            <a:r>
              <a:rPr lang="ru-RU" sz="2700" i="1" dirty="0" smtClean="0"/>
              <a:t>ко Дню Победы</a:t>
            </a:r>
            <a:br>
              <a:rPr lang="ru-RU" sz="2700" i="1" dirty="0" smtClean="0"/>
            </a:br>
            <a:r>
              <a:rPr lang="ru-RU" sz="2700" i="1" dirty="0" smtClean="0"/>
              <a:t>-Праздник песни и строя</a:t>
            </a:r>
            <a:br>
              <a:rPr lang="ru-RU" sz="2700" i="1" dirty="0" smtClean="0"/>
            </a:br>
            <a:r>
              <a:rPr lang="ru-RU" sz="2700" i="1" dirty="0" smtClean="0"/>
              <a:t>-День открытых дверей</a:t>
            </a:r>
            <a:br>
              <a:rPr lang="ru-RU" sz="2700" i="1" dirty="0" smtClean="0"/>
            </a:br>
            <a:r>
              <a:rPr lang="ru-RU" sz="2700" i="1" dirty="0" smtClean="0"/>
              <a:t>-Посадка вишнёвой аллея выпускниками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pic>
        <p:nvPicPr>
          <p:cNvPr id="6" name="Picture 5" descr="C:\Users\User\Desktop\Для Алены\IMG_7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4574494" cy="247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Для Алены\Рисунок4.jpg"/>
          <p:cNvPicPr>
            <a:picLocks noChangeAspect="1" noChangeArrowheads="1"/>
          </p:cNvPicPr>
          <p:nvPr/>
        </p:nvPicPr>
        <p:blipFill>
          <a:blip r:embed="rId3" cstate="print"/>
          <a:srcRect t="7890" r="9821"/>
          <a:stretch>
            <a:fillRect/>
          </a:stretch>
        </p:blipFill>
        <p:spPr>
          <a:xfrm>
            <a:off x="5000628" y="4000504"/>
            <a:ext cx="3535684" cy="271462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2365"/>
          <a:stretch>
            <a:fillRect/>
          </a:stretch>
        </p:blipFill>
        <p:spPr>
          <a:xfrm>
            <a:off x="6286512" y="357166"/>
            <a:ext cx="2670811" cy="296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10 А класс- класс правовой направленности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User\Desktop\фотографии\Правовой 10 А класс\Обзорная экскурсия 02.09.2014\P108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7186" y="1554163"/>
            <a:ext cx="59020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b="1" i="1" dirty="0" smtClean="0">
                <a:solidFill>
                  <a:srgbClr val="C00000"/>
                </a:solidFill>
              </a:rPr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У школы уже есть своя история, а значит необходимо её систематизировать и презентовать.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2 А и 6 А классы- классы казачьей направленности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User\Desktop\фотографии\казачий класс\покров\DSCN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74" t="12698"/>
          <a:stretch>
            <a:fillRect/>
          </a:stretch>
        </p:blipFill>
        <p:spPr bwMode="auto">
          <a:xfrm>
            <a:off x="428596" y="1571613"/>
            <a:ext cx="42221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А.Н\IMG_53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14340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Наша школьная жизнь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Труды\Рабочий стол\IMG_1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85992"/>
            <a:ext cx="3759000" cy="285752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10567" r="20753"/>
          <a:stretch>
            <a:fillRect/>
          </a:stretch>
        </p:blipFill>
        <p:spPr bwMode="auto">
          <a:xfrm>
            <a:off x="571473" y="1071547"/>
            <a:ext cx="20612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3022" t="18941" b="17923"/>
          <a:stretch>
            <a:fillRect/>
          </a:stretch>
        </p:blipFill>
        <p:spPr>
          <a:xfrm>
            <a:off x="0" y="3857628"/>
            <a:ext cx="4854651" cy="26431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1428736"/>
            <a:ext cx="5247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Студия школьного театра «Экспромт», </a:t>
            </a:r>
          </a:p>
          <a:p>
            <a:r>
              <a:rPr lang="ru-RU" sz="2400" dirty="0" smtClean="0"/>
              <a:t>Руководитель </a:t>
            </a:r>
            <a:r>
              <a:rPr lang="ru-RU" sz="2400" dirty="0" err="1" smtClean="0"/>
              <a:t>Темнова</a:t>
            </a:r>
            <a:r>
              <a:rPr lang="ru-RU" sz="2400" dirty="0" smtClean="0"/>
              <a:t> А.В.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Комплексно- краеведческий музей «Моя малая Родина»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Documents and Settings\Труды\Рабочий стол\Рабочий стол\Рабочий стол\мли\музей\фото музей\центр туризма\20140106_104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80166"/>
            <a:ext cx="3024336" cy="2268253"/>
          </a:xfrm>
          <a:prstGeom prst="rect">
            <a:avLst/>
          </a:prstGeom>
          <a:noFill/>
        </p:spPr>
      </p:pic>
      <p:pic>
        <p:nvPicPr>
          <p:cNvPr id="13316" name="Picture 4" descr="C:\Documents and Settings\Труды\Рабочий стол\Рабочий стол\Рабочий стол\мли\музей\фото музей\центр туризма\Копия 20140106_104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3606805" cy="2705104"/>
          </a:xfrm>
          <a:prstGeom prst="rect">
            <a:avLst/>
          </a:prstGeom>
          <a:noFill/>
        </p:spPr>
      </p:pic>
      <p:pic>
        <p:nvPicPr>
          <p:cNvPr id="13317" name="Picture 5" descr="C:\Documents and Settings\Труды\Рабочий стол\DSC03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64264"/>
            <a:ext cx="2952328" cy="2214246"/>
          </a:xfrm>
          <a:prstGeom prst="rect">
            <a:avLst/>
          </a:prstGeom>
          <a:noFill/>
        </p:spPr>
      </p:pic>
      <p:pic>
        <p:nvPicPr>
          <p:cNvPr id="13318" name="Picture 6" descr="C:\Documents and Settings\Труды\Рабочий стол\IMG_0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33056"/>
            <a:ext cx="3780904" cy="250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Секция «Шахматы», </a:t>
            </a:r>
            <a:r>
              <a:rPr lang="ru-RU" sz="3200" dirty="0" smtClean="0"/>
              <a:t>руководитель </a:t>
            </a:r>
            <a:r>
              <a:rPr lang="ru-RU" sz="3200" dirty="0" err="1" smtClean="0"/>
              <a:t>Комогорцев</a:t>
            </a:r>
            <a:r>
              <a:rPr lang="ru-RU" sz="3200" dirty="0" smtClean="0"/>
              <a:t> С.В.</a:t>
            </a:r>
            <a:endParaRPr lang="ru-RU" sz="3200" dirty="0"/>
          </a:p>
        </p:txBody>
      </p:sp>
      <p:pic>
        <p:nvPicPr>
          <p:cNvPr id="12290" name="Picture 2" descr="C:\Documents and Settings\Труды\Рабочий стол\IMG_9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267200" cy="3200400"/>
          </a:xfrm>
          <a:prstGeom prst="rect">
            <a:avLst/>
          </a:prstGeom>
          <a:noFill/>
        </p:spPr>
      </p:pic>
      <p:pic>
        <p:nvPicPr>
          <p:cNvPr id="12291" name="Picture 3" descr="C:\Documents and Settings\Труды\Рабочий стол\IMG_9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Хореографический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ансамбль «Истоки», </a:t>
            </a:r>
            <a:r>
              <a:rPr lang="ru-RU" sz="3600" dirty="0" smtClean="0"/>
              <a:t>руководитель </a:t>
            </a:r>
            <a:r>
              <a:rPr lang="ru-RU" sz="3600" dirty="0" err="1" smtClean="0"/>
              <a:t>Юнгман</a:t>
            </a:r>
            <a:r>
              <a:rPr lang="ru-RU" sz="3600" dirty="0" smtClean="0"/>
              <a:t> Т.В.</a:t>
            </a:r>
            <a:endParaRPr lang="ru-RU" sz="3600" dirty="0"/>
          </a:p>
        </p:txBody>
      </p:sp>
      <p:pic>
        <p:nvPicPr>
          <p:cNvPr id="11267" name="Picture 3" descr="C:\Documents and Settings\Труды\Рабочий стол\IMG_6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928802"/>
            <a:ext cx="4112499" cy="3084374"/>
          </a:xfrm>
          <a:prstGeom prst="rect">
            <a:avLst/>
          </a:prstGeom>
          <a:noFill/>
        </p:spPr>
      </p:pic>
      <p:pic>
        <p:nvPicPr>
          <p:cNvPr id="11268" name="Picture 4" descr="C:\Documents and Settings\Труды\Рабочий стол\IMG_6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226"/>
            <a:ext cx="3813092" cy="285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Ансамбли «Казачата» и «Весёлые нотки», </a:t>
            </a:r>
            <a:r>
              <a:rPr lang="ru-RU" sz="3600" dirty="0" smtClean="0"/>
              <a:t>руководитель </a:t>
            </a:r>
            <a:r>
              <a:rPr lang="ru-RU" sz="3600" dirty="0" err="1" smtClean="0"/>
              <a:t>Зеун</a:t>
            </a:r>
            <a:r>
              <a:rPr lang="ru-RU" sz="3600" dirty="0" smtClean="0"/>
              <a:t> Л.И.</a:t>
            </a:r>
            <a:endParaRPr lang="ru-RU" sz="3600" dirty="0"/>
          </a:p>
        </p:txBody>
      </p:sp>
      <p:pic>
        <p:nvPicPr>
          <p:cNvPr id="4" name="Picture 2" descr="C:\Users\User\Desktop\фотографии\фестиваль\DSCN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88" t="22916" r="10938" b="3125"/>
          <a:stretch>
            <a:fillRect/>
          </a:stretch>
        </p:blipFill>
        <p:spPr bwMode="auto">
          <a:xfrm>
            <a:off x="179512" y="1628800"/>
            <a:ext cx="4127610" cy="27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графии\фестиваль\DSCN03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398973" cy="265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руды\Рабочий стол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095780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+mn-lt"/>
              </a:rPr>
              <a:t>Военно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- спортивный клуб «Факел», </a:t>
            </a:r>
            <a:r>
              <a:rPr lang="ru-RU" sz="3600" dirty="0" smtClean="0"/>
              <a:t>руководитель Мешков А.А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8" descr="http://school3.mmc24415.cross-edu.ru/pictures/fsk/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school3.mmc24415.cross-edu.ru/pictures/fsk/SAM_2473.JPG"/>
          <p:cNvPicPr>
            <a:picLocks noChangeAspect="1" noChangeArrowheads="1"/>
          </p:cNvPicPr>
          <p:nvPr/>
        </p:nvPicPr>
        <p:blipFill>
          <a:blip r:embed="rId4" cstate="print"/>
          <a:srcRect l="7353" r="4411" b="9802"/>
          <a:stretch>
            <a:fillRect/>
          </a:stretch>
        </p:blipFill>
        <p:spPr>
          <a:xfrm>
            <a:off x="5796136" y="4312804"/>
            <a:ext cx="3319289" cy="254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ru-RU" sz="4900" b="1" i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цель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Собрать и презентовать материал по истории нашей школы за 25 лет для оформления выставки в школьном музее.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b="1" i="1" dirty="0" smtClean="0">
                <a:solidFill>
                  <a:srgbClr val="C00000"/>
                </a:solidFill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Встретиться с учителями нашей школы, работающими со дня открытия и записать их воспоминания</a:t>
            </a:r>
          </a:p>
          <a:p>
            <a:pPr lvl="0"/>
            <a:r>
              <a:rPr lang="ru-RU" dirty="0" smtClean="0"/>
              <a:t>Систематизировать материалы, уже хранящиеся в нашем школьном музее «Моя малая Родина»</a:t>
            </a:r>
          </a:p>
          <a:p>
            <a:pPr lvl="0"/>
            <a:r>
              <a:rPr lang="ru-RU" dirty="0" smtClean="0"/>
              <a:t>Сделать презентацию, посвящённую истории нашей школы</a:t>
            </a:r>
          </a:p>
          <a:p>
            <a:pPr lvl="0"/>
            <a:r>
              <a:rPr lang="ru-RU" dirty="0" smtClean="0"/>
              <a:t>Оформить юбилейную выставку в школьном музее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1989 год в истории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5121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15 </a:t>
            </a:r>
            <a:r>
              <a:rPr lang="ru-RU" dirty="0" err="1" smtClean="0"/>
              <a:t>февраля-</a:t>
            </a:r>
            <a:r>
              <a:rPr lang="ru-RU" dirty="0" err="1" smtClean="0">
                <a:hlinkClick r:id="rId2"/>
              </a:rPr>
              <a:t>Завершился</a:t>
            </a:r>
            <a:r>
              <a:rPr lang="ru-RU" dirty="0" smtClean="0">
                <a:hlinkClick r:id="rId2"/>
              </a:rPr>
              <a:t> вывод советских войск из Афганистана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9 ноября -</a:t>
            </a:r>
            <a:r>
              <a:rPr lang="ru-RU" dirty="0" smtClean="0">
                <a:hlinkClick r:id="rId3"/>
              </a:rPr>
              <a:t>Началось разрушение Берлинской стены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 descr="C:\Users\John\Picture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3901094" cy="2691755"/>
          </a:xfrm>
          <a:prstGeom prst="rect">
            <a:avLst/>
          </a:prstGeom>
          <a:noFill/>
        </p:spPr>
      </p:pic>
      <p:pic>
        <p:nvPicPr>
          <p:cNvPr id="2055" name="Picture 7" descr="C:\Users\John\Picture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887" y="3903141"/>
            <a:ext cx="3958580" cy="222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Труды\Рабочий стол\моей школе-25\78334244_ViktorAstafevvuyrosvdetd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256"/>
            <a:ext cx="2035176" cy="30595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Юбилеи 1989года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42889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Иван Крылов, баснописец (220 лет)</a:t>
            </a:r>
          </a:p>
          <a:p>
            <a:r>
              <a:rPr lang="ru-RU" dirty="0" smtClean="0"/>
              <a:t>Галилео Галилей, астроном (425 лет)</a:t>
            </a:r>
          </a:p>
          <a:p>
            <a:r>
              <a:rPr lang="ru-RU" dirty="0" smtClean="0"/>
              <a:t>Юрий Гагарин, летчик- космонавт (55 лет)</a:t>
            </a:r>
          </a:p>
          <a:p>
            <a:r>
              <a:rPr lang="ru-RU" dirty="0" smtClean="0"/>
              <a:t>Виктор Астафьев, писатель (65 лет)</a:t>
            </a:r>
          </a:p>
          <a:p>
            <a:r>
              <a:rPr lang="ru-RU" dirty="0" smtClean="0"/>
              <a:t>Александр Пушкин, великий поэт (190 лет)</a:t>
            </a:r>
          </a:p>
          <a:p>
            <a:r>
              <a:rPr lang="ru-RU" dirty="0" smtClean="0"/>
              <a:t>Анна Ахматова, поэтесса (100 лет)</a:t>
            </a:r>
            <a:endParaRPr lang="ru-RU" dirty="0"/>
          </a:p>
        </p:txBody>
      </p:sp>
      <p:pic>
        <p:nvPicPr>
          <p:cNvPr id="2050" name="Picture 2" descr="C:\Documents and Settings\Труды\Рабочий стол\моей школе-25\10539392_126362575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500306"/>
            <a:ext cx="1928826" cy="2743387"/>
          </a:xfrm>
          <a:prstGeom prst="rect">
            <a:avLst/>
          </a:prstGeom>
          <a:noFill/>
        </p:spPr>
      </p:pic>
      <p:pic>
        <p:nvPicPr>
          <p:cNvPr id="2051" name="Picture 3" descr="C:\Documents and Settings\Труды\Рабочий стол\моей школе-25\92308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7166"/>
            <a:ext cx="1785950" cy="2158248"/>
          </a:xfrm>
          <a:prstGeom prst="rect">
            <a:avLst/>
          </a:prstGeom>
          <a:noFill/>
        </p:spPr>
      </p:pic>
      <p:pic>
        <p:nvPicPr>
          <p:cNvPr id="2052" name="Picture 4" descr="C:\Documents and Settings\Труды\Рабочий стол\моей школе-25\fat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971" y="3445925"/>
            <a:ext cx="1843146" cy="1697587"/>
          </a:xfrm>
          <a:prstGeom prst="rect">
            <a:avLst/>
          </a:prstGeom>
          <a:noFill/>
        </p:spPr>
      </p:pic>
      <p:pic>
        <p:nvPicPr>
          <p:cNvPr id="2054" name="Picture 6" descr="C:\Documents and Settings\Труды\Рабочий стол\моей школе-25\b412a_Gagarin_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857628"/>
            <a:ext cx="1866902" cy="2638398"/>
          </a:xfrm>
          <a:prstGeom prst="rect">
            <a:avLst/>
          </a:prstGeom>
          <a:noFill/>
        </p:spPr>
      </p:pic>
      <p:pic>
        <p:nvPicPr>
          <p:cNvPr id="2055" name="Picture 7" descr="C:\Documents and Settings\Труды\Рабочий стол\моей школе-25\b97014f4301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975487"/>
            <a:ext cx="1928826" cy="2330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1989 год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15370" cy="32147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Это год земляной змеи</a:t>
            </a:r>
            <a:endParaRPr lang="ru-RU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/>
              <a:t>     Змея очень дружелюбна и симпатична. К работе относится с ответственностью, на нее всегда можно положиться; все она делает уверенно и с трезвой головой. Всегда имеет много друзей, а по отношению к родным и близким очень предана и щедра.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Documents and Settings\Труды\Рабочий стол\zm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66122"/>
            <a:ext cx="3033710" cy="286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Так всё начиналось. 1 сентября 1989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Труды\Рабочий стол\моей школе-25\2000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643338" cy="2481040"/>
          </a:xfrm>
          <a:prstGeom prst="rect">
            <a:avLst/>
          </a:prstGeom>
          <a:noFill/>
        </p:spPr>
      </p:pic>
      <p:pic>
        <p:nvPicPr>
          <p:cNvPr id="3075" name="Picture 3" descr="C:\Documents and Settings\Труды\Рабочий стол\моей школе-25\198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630431" cy="2386005"/>
          </a:xfrm>
          <a:prstGeom prst="rect">
            <a:avLst/>
          </a:prstGeom>
          <a:noFill/>
        </p:spPr>
      </p:pic>
      <p:pic>
        <p:nvPicPr>
          <p:cNvPr id="3077" name="Picture 5" descr="C:\Documents and Settings\Труды\Рабочий стол\моей школе-25\3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4500594" cy="295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 1.09.1989 </a:t>
            </a:r>
            <a:r>
              <a:rPr lang="ru-RU" b="1" i="1" dirty="0" smtClean="0">
                <a:solidFill>
                  <a:srgbClr val="C00000"/>
                </a:solidFill>
              </a:rPr>
              <a:t>г</a:t>
            </a:r>
            <a:r>
              <a:rPr lang="ru-RU" sz="3600" b="1" i="1" dirty="0" smtClean="0">
                <a:solidFill>
                  <a:srgbClr val="C00000"/>
                </a:solidFill>
              </a:rPr>
              <a:t>. в нашей школе было: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700811"/>
          <a:ext cx="8064897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классов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1-4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5-9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10-11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854</TotalTime>
  <Words>467</Words>
  <Application>Microsoft Office PowerPoint</Application>
  <PresentationFormat>Экран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Нашей школе-25!</vt:lpstr>
      <vt:lpstr>Проблема </vt:lpstr>
      <vt:lpstr>Презентация PowerPoint</vt:lpstr>
      <vt:lpstr>Задачи</vt:lpstr>
      <vt:lpstr>1989 год в истории</vt:lpstr>
      <vt:lpstr>Юбилеи 1989года</vt:lpstr>
      <vt:lpstr>1989 год</vt:lpstr>
      <vt:lpstr>Так всё начиналось. 1 сентября 1989 </vt:lpstr>
      <vt:lpstr>На 1.09.1989 г. в нашей школе было:</vt:lpstr>
      <vt:lpstr>Наши первые первые классы</vt:lpstr>
      <vt:lpstr>Наши первые выпускники</vt:lpstr>
      <vt:lpstr>Выписка из книги приказов, начатой 1.09.1989 г.</vt:lpstr>
      <vt:lpstr>Наши директора</vt:lpstr>
      <vt:lpstr>Наш дружный коллектив</vt:lpstr>
      <vt:lpstr>Символика нашей школы</vt:lpstr>
      <vt:lpstr>Мы ими гордимся</vt:lpstr>
      <vt:lpstr>Книга Сердечной прописки</vt:lpstr>
      <vt:lpstr>Наши традиции -День самоуправления -Посвящение в первоклассники и   пятиклассники -Конкурс инсценированной песни  ко Дню Победы -Праздник песни и строя -День открытых дверей -Посадка вишнёвой аллея выпускниками </vt:lpstr>
      <vt:lpstr>10 А класс- класс правовой направленности</vt:lpstr>
      <vt:lpstr>2 А и 6 А классы- классы казачьей направленности</vt:lpstr>
      <vt:lpstr>Наша школьная жизнь</vt:lpstr>
      <vt:lpstr>Комплексно- краеведческий музей «Моя малая Родина»</vt:lpstr>
      <vt:lpstr>Секция «Шахматы», руководитель Комогорцев С.В.</vt:lpstr>
      <vt:lpstr>Хореографический ансамбль «Истоки», руководитель Юнгман Т.В.</vt:lpstr>
      <vt:lpstr>Ансамбли «Казачата» и «Весёлые нотки», руководитель Зеун Л.И.</vt:lpstr>
      <vt:lpstr>Военно- спортивный клуб «Факел», руководитель Мешков А.А.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1989 год в жизни нашей страны:</dc:title>
  <dc:creator>John</dc:creator>
  <cp:lastModifiedBy>Иветта Климова</cp:lastModifiedBy>
  <cp:revision>90</cp:revision>
  <dcterms:created xsi:type="dcterms:W3CDTF">2015-01-13T13:37:49Z</dcterms:created>
  <dcterms:modified xsi:type="dcterms:W3CDTF">2016-05-26T18:44:54Z</dcterms:modified>
</cp:coreProperties>
</file>