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1116" y="246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br>
              <a:rPr lang="ru-RU" sz="1600" dirty="0" smtClean="0"/>
            </a:br>
            <a:r>
              <a:rPr lang="ru-RU" sz="1600" dirty="0" smtClean="0"/>
              <a:t>что 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br>
              <a:rPr lang="ru-RU" dirty="0" smtClean="0"/>
            </a:br>
            <a:r>
              <a:rPr lang="ru-RU" dirty="0" smtClean="0"/>
              <a:t>в 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Иветта Климова</cp:lastModifiedBy>
  <cp:revision>239</cp:revision>
  <dcterms:created xsi:type="dcterms:W3CDTF">2013-10-12T16:22:24Z</dcterms:created>
  <dcterms:modified xsi:type="dcterms:W3CDTF">2018-06-17T06:28:20Z</dcterms:modified>
</cp:coreProperties>
</file>